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32" r:id="rId11"/>
    <p:sldId id="349" r:id="rId12"/>
    <p:sldId id="339" r:id="rId13"/>
    <p:sldId id="358" r:id="rId14"/>
    <p:sldId id="352" r:id="rId15"/>
    <p:sldId id="345" r:id="rId16"/>
    <p:sldId id="337" r:id="rId17"/>
    <p:sldId id="346" r:id="rId18"/>
    <p:sldId id="360" r:id="rId19"/>
    <p:sldId id="361" r:id="rId20"/>
    <p:sldId id="356" r:id="rId21"/>
    <p:sldId id="359" r:id="rId22"/>
    <p:sldId id="330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7" autoAdjust="0"/>
    <p:restoredTop sz="94660"/>
  </p:normalViewPr>
  <p:slideViewPr>
    <p:cSldViewPr snapToGrid="0">
      <p:cViewPr>
        <p:scale>
          <a:sx n="75" d="100"/>
          <a:sy n="75" d="100"/>
        </p:scale>
        <p:origin x="-12" y="3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03/05/2024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tiff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21" Type="http://schemas.microsoft.com/office/2007/relationships/hdphoto" Target="../media/hdphoto5.wdp"/><Relationship Id="rId7" Type="http://schemas.openxmlformats.org/officeDocument/2006/relationships/image" Target="../media/image52.svg"/><Relationship Id="rId12" Type="http://schemas.openxmlformats.org/officeDocument/2006/relationships/image" Target="../media/image57.tiff"/><Relationship Id="rId17" Type="http://schemas.microsoft.com/office/2007/relationships/hdphoto" Target="../media/hdphoto3.wdp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emf"/><Relationship Id="rId24" Type="http://schemas.openxmlformats.org/officeDocument/2006/relationships/image" Target="../media/image65.png"/><Relationship Id="rId5" Type="http://schemas.openxmlformats.org/officeDocument/2006/relationships/image" Target="../media/image50.png"/><Relationship Id="rId15" Type="http://schemas.microsoft.com/office/2007/relationships/hdphoto" Target="../media/hdphoto2.wdp"/><Relationship Id="rId23" Type="http://schemas.openxmlformats.org/officeDocument/2006/relationships/image" Target="../media/image64.png"/><Relationship Id="rId10" Type="http://schemas.openxmlformats.org/officeDocument/2006/relationships/image" Target="../media/image55.png"/><Relationship Id="rId19" Type="http://schemas.microsoft.com/office/2007/relationships/hdphoto" Target="../media/hdphoto4.wdp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5" Type="http://schemas.openxmlformats.org/officeDocument/2006/relationships/image" Target="../media/image108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24" Type="http://schemas.openxmlformats.org/officeDocument/2006/relationships/image" Target="../media/image107.pn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23" Type="http://schemas.openxmlformats.org/officeDocument/2006/relationships/image" Target="../media/image106.sv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31" Type="http://schemas.openxmlformats.org/officeDocument/2006/relationships/image" Target="../media/image114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svg"/><Relationship Id="rId30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26.png"/><Relationship Id="rId18" Type="http://schemas.openxmlformats.org/officeDocument/2006/relationships/image" Target="../media/image13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sv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sv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svg"/><Relationship Id="rId7" Type="http://schemas.openxmlformats.org/officeDocument/2006/relationships/image" Target="../media/image47.png"/><Relationship Id="rId12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50.png"/><Relationship Id="rId4" Type="http://schemas.openxmlformats.org/officeDocument/2006/relationships/image" Target="../media/image142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C5EBB4-1C6C-1616-9B72-7D82B06E782B}"/>
              </a:ext>
            </a:extLst>
          </p:cNvPr>
          <p:cNvGrpSpPr/>
          <p:nvPr/>
        </p:nvGrpSpPr>
        <p:grpSpPr>
          <a:xfrm>
            <a:off x="2468880" y="883920"/>
            <a:ext cx="6652260" cy="952500"/>
            <a:chOff x="2468880" y="883920"/>
            <a:chExt cx="6652260" cy="952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006CC8-FE9C-0158-798E-9EF061878233}"/>
                </a:ext>
              </a:extLst>
            </p:cNvPr>
            <p:cNvSpPr/>
            <p:nvPr/>
          </p:nvSpPr>
          <p:spPr>
            <a:xfrm>
              <a:off x="2468880" y="883920"/>
              <a:ext cx="6652260" cy="952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2AFE94-455D-80F7-DDAF-26E718111995}"/>
                </a:ext>
              </a:extLst>
            </p:cNvPr>
            <p:cNvGrpSpPr/>
            <p:nvPr/>
          </p:nvGrpSpPr>
          <p:grpSpPr>
            <a:xfrm>
              <a:off x="2556479" y="970490"/>
              <a:ext cx="6488134" cy="796727"/>
              <a:chOff x="37807" y="1351490"/>
              <a:chExt cx="6488134" cy="79672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59FADD-48E7-61DF-77E1-EDEE0A43F0A8}"/>
                  </a:ext>
                </a:extLst>
              </p:cNvPr>
              <p:cNvSpPr txBox="1"/>
              <p:nvPr/>
            </p:nvSpPr>
            <p:spPr>
              <a:xfrm>
                <a:off x="1266223" y="1351490"/>
                <a:ext cx="1070185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I:</a:t>
                </a:r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FFB9724-0849-231A-A5A5-84550BEE3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115" y="156568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FA432E-DBB4-6F8A-B5AF-78A7772D0D50}"/>
                  </a:ext>
                </a:extLst>
              </p:cNvPr>
              <p:cNvSpPr/>
              <p:nvPr/>
            </p:nvSpPr>
            <p:spPr>
              <a:xfrm>
                <a:off x="790934" y="1564980"/>
                <a:ext cx="202373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73F5D5-F3D9-2351-1448-0D62533E5B93}"/>
                  </a:ext>
                </a:extLst>
              </p:cNvPr>
              <p:cNvSpPr/>
              <p:nvPr/>
            </p:nvSpPr>
            <p:spPr>
              <a:xfrm>
                <a:off x="1504696" y="1572934"/>
                <a:ext cx="1299549" cy="56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algn="ctr"/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F091681-3F45-DFB1-4200-39D6DE47CCDE}"/>
                  </a:ext>
                </a:extLst>
              </p:cNvPr>
              <p:cNvSpPr/>
              <p:nvPr/>
            </p:nvSpPr>
            <p:spPr>
              <a:xfrm>
                <a:off x="3455327" y="1565006"/>
                <a:ext cx="1137933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635EFF-FD3B-BA2C-6DD2-2552EF1B677E}"/>
                  </a:ext>
                </a:extLst>
              </p:cNvPr>
              <p:cNvSpPr/>
              <p:nvPr/>
            </p:nvSpPr>
            <p:spPr>
              <a:xfrm rot="5400000">
                <a:off x="4671679" y="1594998"/>
                <a:ext cx="582993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6A6FFC-2C29-2ED3-364C-B7C91574DBB1}"/>
                  </a:ext>
                </a:extLst>
              </p:cNvPr>
              <p:cNvSpPr/>
              <p:nvPr/>
            </p:nvSpPr>
            <p:spPr>
              <a:xfrm rot="5400000">
                <a:off x="2869445" y="1613789"/>
                <a:ext cx="582991" cy="4848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7E8334-CF59-F8AF-3ED1-DCF166FE2D1C}"/>
                  </a:ext>
                </a:extLst>
              </p:cNvPr>
              <p:cNvSpPr/>
              <p:nvPr/>
            </p:nvSpPr>
            <p:spPr>
              <a:xfrm>
                <a:off x="37808" y="1564826"/>
                <a:ext cx="638953" cy="5829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data 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(Bruker, </a:t>
                </a:r>
              </a:p>
              <a:p>
                <a:pPr algn="ctr"/>
                <a:r>
                  <a:rPr lang="en-US" sz="7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NIfTI</a:t>
                </a:r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BIDS)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CCD7B1-2CB8-2D42-B9AB-34C8B2469A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7" y="1500195"/>
                <a:ext cx="638954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D8A82-298E-5AF0-6020-2C70D4240FEA}"/>
                  </a:ext>
                </a:extLst>
              </p:cNvPr>
              <p:cNvSpPr txBox="1"/>
              <p:nvPr/>
            </p:nvSpPr>
            <p:spPr>
              <a:xfrm>
                <a:off x="50193" y="1351490"/>
                <a:ext cx="638954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81FA8-7521-2E21-611B-37D698963947}"/>
                  </a:ext>
                </a:extLst>
              </p:cNvPr>
              <p:cNvSpPr txBox="1"/>
              <p:nvPr/>
            </p:nvSpPr>
            <p:spPr>
              <a:xfrm>
                <a:off x="2923389" y="135149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II: Feature calculation</a:t>
                </a:r>
              </a:p>
            </p:txBody>
          </p:sp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1358A142-E627-0CE6-03BF-C244E45E7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447" y="1629274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DB610AC-3308-EF55-3C49-CA5F3A794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99" y="1631951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8C0C34F-BE1B-6956-1DD2-57D53D1D4613}"/>
                  </a:ext>
                </a:extLst>
              </p:cNvPr>
              <p:cNvSpPr/>
              <p:nvPr/>
            </p:nvSpPr>
            <p:spPr>
              <a:xfrm>
                <a:off x="5271675" y="1564375"/>
                <a:ext cx="523445" cy="582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FCC2C80C-056B-4CA7-C82C-3C500C377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4881" y="1631950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54C80E-4A7F-51E6-EB39-EC54B315B607}"/>
                  </a:ext>
                </a:extLst>
              </p:cNvPr>
              <p:cNvSpPr/>
              <p:nvPr/>
            </p:nvSpPr>
            <p:spPr>
              <a:xfrm rot="5400000">
                <a:off x="5886566" y="1520894"/>
                <a:ext cx="582991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02FD2C-BABD-5AB3-189A-956A7D96E6F4}"/>
                  </a:ext>
                </a:extLst>
              </p:cNvPr>
              <p:cNvSpPr txBox="1"/>
              <p:nvPr/>
            </p:nvSpPr>
            <p:spPr>
              <a:xfrm>
                <a:off x="5012063" y="1351490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 dirty="0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III: Outlier detection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2243488-C70F-787E-E432-2C24B684C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934" y="1500195"/>
                <a:ext cx="202373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47BA6A5-117B-0914-F538-1FC1099B04B8}"/>
                  </a:ext>
                </a:extLst>
              </p:cNvPr>
              <p:cNvSpPr/>
              <p:nvPr/>
            </p:nvSpPr>
            <p:spPr>
              <a:xfrm>
                <a:off x="3352999" y="145608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AC5E57-C0E0-7C7B-4CF7-1804F6B00850}"/>
                  </a:ext>
                </a:extLst>
              </p:cNvPr>
              <p:cNvSpPr txBox="1"/>
              <p:nvPr/>
            </p:nvSpPr>
            <p:spPr>
              <a:xfrm>
                <a:off x="721965" y="1744704"/>
                <a:ext cx="83455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FC19927-14FA-2DE4-9382-3DA21595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1061" y="1500195"/>
                <a:ext cx="1682199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8176F92-F2DD-1901-238C-23EB9CE730EF}"/>
                  </a:ext>
                </a:extLst>
              </p:cNvPr>
              <p:cNvSpPr txBox="1"/>
              <p:nvPr/>
            </p:nvSpPr>
            <p:spPr>
              <a:xfrm>
                <a:off x="3376741" y="1753571"/>
                <a:ext cx="89283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</a:t>
                </a:r>
                <a:r>
                  <a:rPr lang="en-US" sz="7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.py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FC8040-AECA-6B7F-CC42-72E0D1FF3497}"/>
                  </a:ext>
                </a:extLst>
              </p:cNvPr>
              <p:cNvSpPr txBox="1"/>
              <p:nvPr/>
            </p:nvSpPr>
            <p:spPr>
              <a:xfrm>
                <a:off x="4077270" y="1645849"/>
                <a:ext cx="57842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</a:p>
              <a:p>
                <a:pPr marL="90490"/>
                <a:r>
                  <a:rPr lang="en-US" sz="7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90490"/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052EA55-1035-B815-CD41-6FA68F85A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0636" y="1500195"/>
                <a:ext cx="1835305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0DF0644-2E23-C067-9BE5-DAF16D5B4A33}"/>
                  </a:ext>
                </a:extLst>
              </p:cNvPr>
              <p:cNvSpPr txBox="1"/>
              <p:nvPr/>
            </p:nvSpPr>
            <p:spPr>
              <a:xfrm>
                <a:off x="1389185" y="1608490"/>
                <a:ext cx="1444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490"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MRI files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anatomical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iffusion</a:t>
                </a:r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scans + </a:t>
                </a:r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 file and metadata sheet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8AD6B-ECDB-07CC-0FA1-F67F0692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" y="0"/>
            <a:ext cx="6477013" cy="6477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152400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CCBA9E-261D-5C2A-F2F0-7C60399E92E4}"/>
              </a:ext>
            </a:extLst>
          </p:cNvPr>
          <p:cNvGrpSpPr/>
          <p:nvPr/>
        </p:nvGrpSpPr>
        <p:grpSpPr>
          <a:xfrm>
            <a:off x="-1" y="0"/>
            <a:ext cx="6583694" cy="6583693"/>
            <a:chOff x="-1" y="0"/>
            <a:chExt cx="6583694" cy="65836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E2125-49B3-6DAE-EA95-BBF71837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83693" cy="65836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EDA76E-2C12-D66F-9E59-538EB47EE9C6}"/>
              </a:ext>
            </a:extLst>
          </p:cNvPr>
          <p:cNvGrpSpPr/>
          <p:nvPr/>
        </p:nvGrpSpPr>
        <p:grpSpPr>
          <a:xfrm>
            <a:off x="-1" y="0"/>
            <a:ext cx="6932295" cy="6137333"/>
            <a:chOff x="1466850" y="-7126234"/>
            <a:chExt cx="6932295" cy="613733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1584324" y="-7007171"/>
              <a:ext cx="6734175" cy="601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79795" y="-3546363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9795" y="-2350976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21735" y="-2357326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66850" y="-2366851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6850" y="-3552713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1735" y="-3552713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79795" y="-7125858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79795" y="-4739846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21735" y="-4746196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66850" y="-4746196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79795" y="-5930471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721735" y="-5936821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466850" y="-5936821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721735" y="-7126234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466850" y="-7126234"/>
              <a:ext cx="2419350" cy="136207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AD1D47-37BD-C444-070D-B6A630C51C10}"/>
              </a:ext>
            </a:extLst>
          </p:cNvPr>
          <p:cNvGrpSpPr/>
          <p:nvPr/>
        </p:nvGrpSpPr>
        <p:grpSpPr>
          <a:xfrm>
            <a:off x="-1" y="0"/>
            <a:ext cx="6505576" cy="9541977"/>
            <a:chOff x="-1" y="0"/>
            <a:chExt cx="6505576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F4BA826-D8A0-AC88-3B58-98D7FD66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1729"/>
              <a:ext cx="6505575" cy="43338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0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162482" y="124403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0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625</Words>
  <Application>Microsoft Office PowerPoint</Application>
  <PresentationFormat>Widescreen</PresentationFormat>
  <Paragraphs>212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178</cp:revision>
  <cp:lastPrinted>2023-11-09T13:29:29Z</cp:lastPrinted>
  <dcterms:created xsi:type="dcterms:W3CDTF">2022-10-03T09:22:01Z</dcterms:created>
  <dcterms:modified xsi:type="dcterms:W3CDTF">2024-05-03T13:21:32Z</dcterms:modified>
</cp:coreProperties>
</file>